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8" r:id="rId2"/>
    <p:sldId id="279" r:id="rId3"/>
    <p:sldId id="272" r:id="rId4"/>
    <p:sldId id="282" r:id="rId5"/>
    <p:sldId id="259" r:id="rId6"/>
    <p:sldId id="273" r:id="rId7"/>
    <p:sldId id="285" r:id="rId8"/>
    <p:sldId id="288" r:id="rId9"/>
    <p:sldId id="289" r:id="rId10"/>
    <p:sldId id="305" r:id="rId11"/>
    <p:sldId id="306" r:id="rId12"/>
    <p:sldId id="315" r:id="rId13"/>
    <p:sldId id="307" r:id="rId14"/>
    <p:sldId id="308" r:id="rId15"/>
    <p:sldId id="309" r:id="rId16"/>
    <p:sldId id="310" r:id="rId17"/>
    <p:sldId id="312" r:id="rId18"/>
    <p:sldId id="262" r:id="rId19"/>
    <p:sldId id="314" r:id="rId20"/>
    <p:sldId id="313" r:id="rId21"/>
    <p:sldId id="317" r:id="rId22"/>
    <p:sldId id="316" r:id="rId23"/>
    <p:sldId id="264" r:id="rId24"/>
    <p:sldId id="271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2.png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17" Type="http://schemas.openxmlformats.org/officeDocument/2006/relationships/image" Target="../media/image37.png"/><Relationship Id="rId2" Type="http://schemas.openxmlformats.org/officeDocument/2006/relationships/image" Target="../media/image30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10.png"/><Relationship Id="rId5" Type="http://schemas.openxmlformats.org/officeDocument/2006/relationships/image" Target="../media/image31.png"/><Relationship Id="rId15" Type="http://schemas.openxmlformats.org/officeDocument/2006/relationships/image" Target="../media/image3.png"/><Relationship Id="rId23" Type="http://schemas.openxmlformats.org/officeDocument/2006/relationships/image" Target="../media/image9.png"/><Relationship Id="rId10" Type="http://schemas.openxmlformats.org/officeDocument/2006/relationships/image" Target="../media/image2.png"/><Relationship Id="rId19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14" Type="http://schemas.openxmlformats.org/officeDocument/2006/relationships/image" Target="../media/image6.png"/><Relationship Id="rId2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sparrow.blogspot.com/2018/02/how-to-create-quiz-using-python.html" TargetMode="External"/><Relationship Id="rId7" Type="http://schemas.openxmlformats.org/officeDocument/2006/relationships/hyperlink" Target="https://about.gitlab.com/solutions/aw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blog.keliweb.it/2015/04/mysql-recuperare-lelenco-delle-tabelle/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s://adrin.info/gitgithub-how-to-contribute-to-an-open-source-project-on-github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40043"/>
            <a:ext cx="3099893" cy="32514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Column Renaming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State/UT renaming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Updated State of Telangana and Laddakh </a:t>
            </a:r>
          </a:p>
          <a:p>
            <a:endParaRPr lang="en-IN" sz="2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0DFB9B-C4E6-47DB-8EDD-BFA5860AD814}"/>
              </a:ext>
            </a:extLst>
          </p:cNvPr>
          <p:cNvGrpSpPr/>
          <p:nvPr/>
        </p:nvGrpSpPr>
        <p:grpSpPr>
          <a:xfrm>
            <a:off x="4460834" y="1951348"/>
            <a:ext cx="7400041" cy="4317103"/>
            <a:chOff x="5618375" y="1378723"/>
            <a:chExt cx="5684361" cy="4166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2CA3C8-0D54-4D1E-8D50-2A6D1D69D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375" y="1378723"/>
              <a:ext cx="5684361" cy="41665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663FC0-D892-4CAB-97EB-35AB05C1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857" y="1432874"/>
              <a:ext cx="5495755" cy="40464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1B71BB-2BF2-4C61-9599-3A56BD6AB2D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3: Process the relevant data of Housing Dataset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59368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43AA70-CC91-4037-A4C5-00BBF550F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85" y="1908386"/>
            <a:ext cx="7133649" cy="4241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356843"/>
            <a:ext cx="3099893" cy="12603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Urban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4307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AFAB450-467D-4DC4-B708-95030EA68703}"/>
              </a:ext>
            </a:extLst>
          </p:cNvPr>
          <p:cNvGrpSpPr/>
          <p:nvPr/>
        </p:nvGrpSpPr>
        <p:grpSpPr>
          <a:xfrm>
            <a:off x="4477726" y="1809946"/>
            <a:ext cx="7368767" cy="4439696"/>
            <a:chOff x="3271102" y="2073429"/>
            <a:chExt cx="6391372" cy="424377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DD3BEF-27AF-45FF-9EEF-11C8BB56D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02" y="2073429"/>
              <a:ext cx="6391372" cy="42437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543AA70-CC91-4037-A4C5-00BBF550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068" y="2167525"/>
              <a:ext cx="6187440" cy="405416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356843"/>
            <a:ext cx="3099893" cy="12603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Urban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06833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B600A-4FD7-484C-BA28-3192B65A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34" y="1617280"/>
            <a:ext cx="7473500" cy="4557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617281"/>
            <a:ext cx="3099893" cy="375756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Percentage of Rural households that have toilet(s) in premise to the total number of households</a:t>
            </a:r>
            <a:endParaRPr lang="en-IN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2DF06-631C-45E4-B2A2-2BE00C81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31" y="1704925"/>
            <a:ext cx="7241155" cy="435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748DC-BBBE-4C43-92C1-0FDF6A0F91C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06696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84" y="1617280"/>
            <a:ext cx="7739406" cy="481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617281"/>
            <a:ext cx="3099893" cy="375756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Percentage of Urban households that have toilet(s) in premise to the total number of households</a:t>
            </a:r>
            <a:endParaRPr lang="en-IN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DD039-E2E1-4F72-A144-DA55D704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71" y="1755322"/>
            <a:ext cx="7441690" cy="4532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6C3207-1D7F-429D-B7D0-3FEA48B710D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65481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3004309"/>
            <a:ext cx="3099893" cy="150355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Beds Available in each state per 10000 person</a:t>
            </a:r>
            <a:endParaRPr lang="en-IN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BDCC-5642-4AC6-B49E-C3123D11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88" y="1979629"/>
            <a:ext cx="7474778" cy="4313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244617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8A8DD-6C3A-4CBB-B85A-5F94D10E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4" y="1593129"/>
            <a:ext cx="7627218" cy="4808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92924"/>
            <a:ext cx="3099893" cy="28062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Beds in each state per 1000 person</a:t>
            </a:r>
          </a:p>
          <a:p>
            <a:r>
              <a:rPr lang="en-IN" b="0" dirty="0"/>
              <a:t>vs WHO standard guidelines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D5AEF-4253-48B9-8205-5AABF15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35" y="1696826"/>
            <a:ext cx="7337162" cy="4561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3A0AA-C213-4C74-A034-7094157799B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14580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07690"/>
            <a:ext cx="3099893" cy="21767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b="0" dirty="0"/>
              <a:t>Hospital expansion required as per WHO guidelines</a:t>
            </a:r>
            <a:endParaRPr lang="en-IN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D2FD1-A06C-452A-8166-E2B174360BBE}"/>
              </a:ext>
            </a:extLst>
          </p:cNvPr>
          <p:cNvGrpSpPr/>
          <p:nvPr/>
        </p:nvGrpSpPr>
        <p:grpSpPr>
          <a:xfrm>
            <a:off x="4355184" y="1687023"/>
            <a:ext cx="7608358" cy="4696167"/>
            <a:chOff x="4355184" y="1112363"/>
            <a:chExt cx="7608358" cy="5270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1A670-1F36-4EB6-8EFB-5D622D11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184" y="1112363"/>
              <a:ext cx="7608358" cy="527082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AE1B12-4656-4308-B1CA-DEFB097B9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835" y="1244338"/>
              <a:ext cx="7336172" cy="49843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76BB8E-0581-4E18-BBC0-27922C26150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07886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 &amp; Standout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600" dirty="0"/>
          </a:p>
          <a:p>
            <a:r>
              <a:rPr lang="en-IN" sz="1600" dirty="0"/>
              <a:t>States having less hospital</a:t>
            </a:r>
          </a:p>
          <a:p>
            <a:pPr lvl="1"/>
            <a:r>
              <a:rPr lang="en-IN" sz="1200" dirty="0"/>
              <a:t>Bihar</a:t>
            </a:r>
          </a:p>
          <a:p>
            <a:pPr lvl="1"/>
            <a:r>
              <a:rPr lang="en-IN" sz="1200" dirty="0"/>
              <a:t>Jharkhand</a:t>
            </a:r>
          </a:p>
          <a:p>
            <a:pPr lvl="1"/>
            <a:r>
              <a:rPr lang="en-IN" sz="1200" dirty="0"/>
              <a:t>Uttar Pradesh</a:t>
            </a:r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 &amp; Standout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1600" dirty="0"/>
          </a:p>
          <a:p>
            <a:r>
              <a:rPr lang="en-IN" sz="1600" dirty="0"/>
              <a:t>States fulfilling WHO standards</a:t>
            </a:r>
          </a:p>
          <a:p>
            <a:pPr lvl="1"/>
            <a:r>
              <a:rPr lang="en-IN" sz="1200" dirty="0"/>
              <a:t>Lakshadweep</a:t>
            </a:r>
          </a:p>
          <a:p>
            <a:pPr lvl="1"/>
            <a:r>
              <a:rPr lang="en-IN" sz="1200" dirty="0"/>
              <a:t>Pondicherry </a:t>
            </a:r>
          </a:p>
          <a:p>
            <a:pPr lvl="1"/>
            <a:r>
              <a:rPr lang="en-IN" sz="1200" dirty="0"/>
              <a:t>Chandigarh</a:t>
            </a:r>
          </a:p>
          <a:p>
            <a:pPr lvl="1"/>
            <a:r>
              <a:rPr lang="en-IN" sz="1200" dirty="0"/>
              <a:t>Andaman and Nicobar Island</a:t>
            </a:r>
          </a:p>
          <a:p>
            <a:pPr lvl="1"/>
            <a:endParaRPr lang="en-IN" sz="1200" dirty="0"/>
          </a:p>
          <a:p>
            <a:pPr lvl="1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82627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156" y="3780617"/>
            <a:ext cx="8604032" cy="823912"/>
          </a:xfrm>
        </p:spPr>
        <p:txBody>
          <a:bodyPr/>
          <a:lstStyle/>
          <a:p>
            <a:r>
              <a:rPr lang="en-IN" dirty="0"/>
              <a:t>Analysis of HealthCare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4998A-F2D6-464C-B967-7991650A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2" y="5264921"/>
            <a:ext cx="2566421" cy="119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D8DB1-ED1A-429D-9916-8101B3C76162}"/>
              </a:ext>
            </a:extLst>
          </p:cNvPr>
          <p:cNvSpPr txBox="1"/>
          <p:nvPr/>
        </p:nvSpPr>
        <p:spPr>
          <a:xfrm>
            <a:off x="9068583" y="5429839"/>
            <a:ext cx="270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Made by :</a:t>
            </a:r>
          </a:p>
          <a:p>
            <a:r>
              <a:rPr lang="en-IN" dirty="0"/>
              <a:t>	Lokesh Kumar</a:t>
            </a:r>
          </a:p>
          <a:p>
            <a:r>
              <a:rPr lang="en-IN" dirty="0"/>
              <a:t>	FT613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1F0FE7-CA28-4DDB-B38C-08E69652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56" y="1112363"/>
            <a:ext cx="7580086" cy="5251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284901"/>
            <a:ext cx="3099893" cy="2422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RDS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b="0" dirty="0"/>
              <a:t>Host –admin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b="0" dirty="0"/>
              <a:t>Port – 3306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800" b="0" dirty="0"/>
              <a:t>Database - project</a:t>
            </a:r>
          </a:p>
          <a:p>
            <a:endParaRPr lang="en-IN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13EF-C8D9-46F0-86AE-F574C889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438" y="1234911"/>
            <a:ext cx="7324627" cy="50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1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1F0FE7-CA28-4DDB-B38C-08E69652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56" y="1112363"/>
            <a:ext cx="7580086" cy="5251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883334"/>
            <a:ext cx="3099893" cy="122546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EC2 connection</a:t>
            </a:r>
          </a:p>
          <a:p>
            <a:endParaRPr lang="en-IN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10A1E-D9D8-438A-A8AE-ECCE993F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45" y="1253763"/>
            <a:ext cx="7233495" cy="49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F6D5B5-DD0B-474B-9A97-BFF792A1A8E0}"/>
              </a:ext>
            </a:extLst>
          </p:cNvPr>
          <p:cNvGrpSpPr/>
          <p:nvPr/>
        </p:nvGrpSpPr>
        <p:grpSpPr>
          <a:xfrm>
            <a:off x="4383456" y="1112363"/>
            <a:ext cx="7580086" cy="5251973"/>
            <a:chOff x="4873659" y="2082856"/>
            <a:chExt cx="6391372" cy="4243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9" y="2082856"/>
              <a:ext cx="6391372" cy="42437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413599-5222-4E45-AC7F-21E3CD36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206" y="2179211"/>
              <a:ext cx="6117995" cy="40330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990333"/>
            <a:ext cx="3099893" cy="30114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SQL Connection</a:t>
            </a:r>
          </a:p>
          <a:p>
            <a:endParaRPr lang="en-I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RDS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Localhost connection</a:t>
            </a:r>
          </a:p>
        </p:txBody>
      </p:sp>
    </p:spTree>
    <p:extLst>
      <p:ext uri="{BB962C8B-B14F-4D97-AF65-F5344CB8AC3E}">
        <p14:creationId xmlns:p14="http://schemas.microsoft.com/office/powerpoint/2010/main" val="33243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207045-C5D5-13C9-CAF5-31DCDF5E5690}"/>
              </a:ext>
            </a:extLst>
          </p:cNvPr>
          <p:cNvSpPr txBox="1"/>
          <p:nvPr/>
        </p:nvSpPr>
        <p:spPr>
          <a:xfrm>
            <a:off x="1394979" y="1342798"/>
            <a:ext cx="6094268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Future Scope:</a:t>
            </a:r>
          </a:p>
        </p:txBody>
      </p:sp>
    </p:spTree>
    <p:extLst>
      <p:ext uri="{BB962C8B-B14F-4D97-AF65-F5344CB8AC3E}">
        <p14:creationId xmlns:p14="http://schemas.microsoft.com/office/powerpoint/2010/main" val="276662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48CB3-A841-47CD-8A66-04B7F0AF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05" y="4881568"/>
            <a:ext cx="2732625" cy="797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345E2-46F7-467C-BC89-DC646B6CF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16" y="3527955"/>
            <a:ext cx="2566421" cy="338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71BB2-889C-4B56-804D-294504E45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98" y="725301"/>
            <a:ext cx="1825756" cy="1712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FB4F8-B047-4F55-8E3F-E1F611362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79" y="3956685"/>
            <a:ext cx="2740158" cy="33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5EB96-4091-46EF-85AA-2F68B3181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13" y="4503605"/>
            <a:ext cx="4112905" cy="290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B5761-8D78-4AC1-9C33-82985CD7B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21" y="4384179"/>
            <a:ext cx="1916816" cy="460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2" y="1427218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00" y="5783501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6" y="3072357"/>
            <a:ext cx="1002794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4AD6E-9C60-41A1-B793-3B2D65BAB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63" y="725301"/>
            <a:ext cx="2362205" cy="1798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5DB9C8-82C0-4BBC-A888-B6F83E3C290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10" y="3956115"/>
            <a:ext cx="2340869" cy="3383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DFAA83-E6FE-4CEC-9D32-67068878AD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08" y="725301"/>
            <a:ext cx="176784" cy="1615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0B766A-7460-4E5F-8C86-067F3D2984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96" y="688312"/>
            <a:ext cx="176784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61022-84F3-433E-AF9E-D998D766DB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19300" y="1298124"/>
            <a:ext cx="4317910" cy="4348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20" y="2460722"/>
            <a:ext cx="60942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Overview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Tools and Technologies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Visualization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Future Scope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6BBC3-4451-47FA-A6BC-B7E47500C824}"/>
              </a:ext>
            </a:extLst>
          </p:cNvPr>
          <p:cNvCxnSpPr>
            <a:cxnSpLocks/>
          </p:cNvCxnSpPr>
          <p:nvPr/>
        </p:nvCxnSpPr>
        <p:spPr>
          <a:xfrm flipH="1">
            <a:off x="7692272" y="2064470"/>
            <a:ext cx="377073" cy="282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19" y="2460722"/>
            <a:ext cx="10025219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/>
              <a:t>Processing the 2011 census data to find some relevant information about the healthcare department.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/>
              <a:t>the values of some of data is missing ,that we have found by using data from other fields.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after processing and filling the missing values on healthcare data.  </a:t>
            </a:r>
          </a:p>
        </p:txBody>
      </p:sp>
    </p:spTree>
    <p:extLst>
      <p:ext uri="{BB962C8B-B14F-4D97-AF65-F5344CB8AC3E}">
        <p14:creationId xmlns:p14="http://schemas.microsoft.com/office/powerpoint/2010/main" val="413094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44FE5-3803-253C-8426-FB50216AB381}"/>
              </a:ext>
            </a:extLst>
          </p:cNvPr>
          <p:cNvSpPr/>
          <p:nvPr/>
        </p:nvSpPr>
        <p:spPr>
          <a:xfrm>
            <a:off x="2448792" y="2498437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252698-1A0D-A7F9-BAEE-ADE7D4F35E8F}"/>
              </a:ext>
            </a:extLst>
          </p:cNvPr>
          <p:cNvGrpSpPr/>
          <p:nvPr/>
        </p:nvGrpSpPr>
        <p:grpSpPr>
          <a:xfrm>
            <a:off x="4797138" y="2498437"/>
            <a:ext cx="2133600" cy="2098964"/>
            <a:chOff x="3851566" y="2955637"/>
            <a:chExt cx="2133600" cy="20989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EF8D0C-89A7-C733-6482-BAE052A8A1E7}"/>
                </a:ext>
              </a:extLst>
            </p:cNvPr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1CB7320-260B-7B8A-1F1B-F19981C6E43B}"/>
                </a:ext>
              </a:extLst>
            </p:cNvPr>
            <p:cNvSpPr txBox="1">
              <a:spLocks/>
            </p:cNvSpPr>
            <p:nvPr/>
          </p:nvSpPr>
          <p:spPr>
            <a:xfrm>
              <a:off x="4507599" y="3818996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6084A8-7A30-FF20-11C4-40E0D8FE2A08}"/>
              </a:ext>
            </a:extLst>
          </p:cNvPr>
          <p:cNvGrpSpPr/>
          <p:nvPr/>
        </p:nvGrpSpPr>
        <p:grpSpPr>
          <a:xfrm>
            <a:off x="7145484" y="2498437"/>
            <a:ext cx="2133600" cy="2098964"/>
            <a:chOff x="6199912" y="2955637"/>
            <a:chExt cx="2133600" cy="20989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F68068-59AE-6979-E4E1-A6AB2E08F334}"/>
                </a:ext>
              </a:extLst>
            </p:cNvPr>
            <p:cNvSpPr/>
            <p:nvPr/>
          </p:nvSpPr>
          <p:spPr>
            <a:xfrm>
              <a:off x="6199912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678FD8B-23F9-F610-E6B0-C6956195C870}"/>
                </a:ext>
              </a:extLst>
            </p:cNvPr>
            <p:cNvSpPr txBox="1">
              <a:spLocks/>
            </p:cNvSpPr>
            <p:nvPr/>
          </p:nvSpPr>
          <p:spPr>
            <a:xfrm>
              <a:off x="6855945" y="3836314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C02D8-2809-288C-01AA-337CC7AF8E74}"/>
              </a:ext>
            </a:extLst>
          </p:cNvPr>
          <p:cNvGrpSpPr/>
          <p:nvPr/>
        </p:nvGrpSpPr>
        <p:grpSpPr>
          <a:xfrm>
            <a:off x="9493830" y="2498437"/>
            <a:ext cx="2133600" cy="2098964"/>
            <a:chOff x="8548258" y="2955637"/>
            <a:chExt cx="2133600" cy="20989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CE232D-A66E-6BC6-A79F-1426F92A4C17}"/>
                </a:ext>
              </a:extLst>
            </p:cNvPr>
            <p:cNvSpPr/>
            <p:nvPr/>
          </p:nvSpPr>
          <p:spPr>
            <a:xfrm>
              <a:off x="8548258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B8FE224A-FAB2-3A44-DAA9-639DA3005A55}"/>
                </a:ext>
              </a:extLst>
            </p:cNvPr>
            <p:cNvSpPr txBox="1">
              <a:spLocks/>
            </p:cNvSpPr>
            <p:nvPr/>
          </p:nvSpPr>
          <p:spPr>
            <a:xfrm>
              <a:off x="9233966" y="3870565"/>
              <a:ext cx="1016184" cy="34020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Tool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B86D-5A72-4D6A-A4FA-EE846F2A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8791" y="2498436"/>
            <a:ext cx="2137683" cy="2098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4EBAB-3E0D-4520-903F-233B675A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8478" y="2498434"/>
            <a:ext cx="2122260" cy="2098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C7267-EC34-42A7-9734-B88DC0ECE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05171" y="2762054"/>
            <a:ext cx="2122259" cy="15459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2647E-1405-46E7-95AB-F69E770B3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52742" y="2498434"/>
            <a:ext cx="2126342" cy="20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25488"/>
            <a:ext cx="7524564" cy="4247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Libraries/Packages/Features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94A93-6405-4AA5-94CD-2D5B8D7D6965}"/>
              </a:ext>
            </a:extLst>
          </p:cNvPr>
          <p:cNvSpPr txBox="1"/>
          <p:nvPr/>
        </p:nvSpPr>
        <p:spPr>
          <a:xfrm>
            <a:off x="1814847" y="2460722"/>
            <a:ext cx="6094268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Pymysql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Sqlalchemy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RDS on AWS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&amp; GITHUB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FF66C3-2A66-4EB8-AD8F-893E27298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t="25370" r="7397" b="10368"/>
          <a:stretch/>
        </p:blipFill>
        <p:spPr>
          <a:xfrm>
            <a:off x="5825765" y="2243017"/>
            <a:ext cx="5646656" cy="3526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1: Dump Unwanted Columns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178D7-01D9-4125-A299-5A5BC384F0FC}"/>
              </a:ext>
            </a:extLst>
          </p:cNvPr>
          <p:cNvSpPr txBox="1"/>
          <p:nvPr/>
        </p:nvSpPr>
        <p:spPr>
          <a:xfrm flipH="1">
            <a:off x="1506872" y="2809189"/>
            <a:ext cx="3234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left with a Dataframe that is only 15 columns down from 118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Rename the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Telangana formed in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Laddakh formed in 2019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D6054-BBB1-4B16-898A-AB5FFE258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5" y="2168160"/>
            <a:ext cx="5891753" cy="37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2: 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8912A-4CE3-437E-BB81-9569F019B8C4}"/>
              </a:ext>
            </a:extLst>
          </p:cNvPr>
          <p:cNvSpPr txBox="1"/>
          <p:nvPr/>
        </p:nvSpPr>
        <p:spPr>
          <a:xfrm>
            <a:off x="2422688" y="2696066"/>
            <a:ext cx="7701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and process the Missing Data for the columns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= Male +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Literate = </a:t>
            </a:r>
            <a:r>
              <a:rPr lang="en-US" sz="1200" dirty="0" err="1"/>
              <a:t>Literate_Male</a:t>
            </a:r>
            <a:r>
              <a:rPr lang="en-US" sz="1200" dirty="0"/>
              <a:t> + </a:t>
            </a:r>
            <a:r>
              <a:rPr lang="en-US" sz="1200" dirty="0" err="1"/>
              <a:t>Literate_Female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 = </a:t>
            </a:r>
            <a:r>
              <a:rPr lang="en-US" sz="1200" dirty="0" err="1"/>
              <a:t>Young_and_Adult</a:t>
            </a:r>
            <a:r>
              <a:rPr lang="en-US" sz="1200" dirty="0"/>
              <a:t>+  </a:t>
            </a:r>
            <a:r>
              <a:rPr lang="en-US" sz="1200" dirty="0" err="1"/>
              <a:t>Middle_Aged</a:t>
            </a:r>
            <a:r>
              <a:rPr lang="en-US" sz="1200" dirty="0"/>
              <a:t> + </a:t>
            </a:r>
            <a:r>
              <a:rPr lang="en-US" sz="1200" dirty="0" err="1"/>
              <a:t>Senior_Citizen</a:t>
            </a:r>
            <a:r>
              <a:rPr lang="en-US" sz="1200" dirty="0"/>
              <a:t> + </a:t>
            </a:r>
            <a:r>
              <a:rPr lang="en-US" sz="1200" dirty="0" err="1"/>
              <a:t>Age_Not_Stated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Households = </a:t>
            </a:r>
            <a:r>
              <a:rPr lang="en-US" sz="1200" dirty="0" err="1"/>
              <a:t>Households_Rural</a:t>
            </a:r>
            <a:r>
              <a:rPr lang="en-US" sz="1200" dirty="0"/>
              <a:t> + </a:t>
            </a:r>
            <a:r>
              <a:rPr lang="en-US" sz="1200" dirty="0" err="1"/>
              <a:t>Households_Urban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25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62110"/>
            <a:ext cx="3099893" cy="16498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b="0" dirty="0"/>
              <a:t>Ratio of Missing Data- before and after cleaning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7D36-ABC9-4422-BCD6-538EE6584B48}"/>
              </a:ext>
            </a:extLst>
          </p:cNvPr>
          <p:cNvGrpSpPr/>
          <p:nvPr/>
        </p:nvGrpSpPr>
        <p:grpSpPr>
          <a:xfrm>
            <a:off x="4446452" y="1084083"/>
            <a:ext cx="7400041" cy="5184420"/>
            <a:chOff x="2856322" y="2081020"/>
            <a:chExt cx="6466788" cy="42938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236F2B-9DBF-4B19-82BE-DB341862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322" y="2081020"/>
              <a:ext cx="6466788" cy="4293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DDADDC-30B0-42FB-89A5-5C7712E8C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230" y="2177592"/>
              <a:ext cx="6225540" cy="4100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48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4552</TotalTime>
  <Words>426</Words>
  <Application>Microsoft Office PowerPoint</Application>
  <PresentationFormat>Widescreen</PresentationFormat>
  <Paragraphs>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Libraries/Packages/Features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 &amp; Standout Features:</vt:lpstr>
      <vt:lpstr>Highlights &amp; Standout Features: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61</cp:revision>
  <dcterms:created xsi:type="dcterms:W3CDTF">2022-12-05T10:10:22Z</dcterms:created>
  <dcterms:modified xsi:type="dcterms:W3CDTF">2023-03-16T06:02:41Z</dcterms:modified>
</cp:coreProperties>
</file>